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0" r:id="rId3"/>
  </p:sldMasterIdLst>
  <p:sldIdLst>
    <p:sldId id="256" r:id="rId4"/>
    <p:sldId id="258" r:id="rId5"/>
    <p:sldId id="269" r:id="rId6"/>
    <p:sldId id="268" r:id="rId7"/>
    <p:sldId id="267" r:id="rId8"/>
    <p:sldId id="266" r:id="rId9"/>
    <p:sldId id="265" r:id="rId10"/>
  </p:sldIdLst>
  <p:sldSz cx="9144000" cy="6858000" type="screen4x3"/>
  <p:notesSz cx="6858000" cy="9144000"/>
  <p:defaultTextStyle>
    <a:defPPr>
      <a:defRPr lang="zh-CN"/>
    </a:defPPr>
    <a:lvl1pPr marL="0" lvl="0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lvl="1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lvl="2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lvl="3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lvl="4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lvl="5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lvl="6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lvl="7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lvl="8" indent="0" algn="l" defTabSz="91440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69" d="100"/>
          <a:sy n="69" d="100"/>
        </p:scale>
        <p:origin x="-138" y="-102"/>
      </p:cViewPr>
      <p:guideLst>
        <p:guide orient="horz" pos="2160"/>
        <p:guide pos="2880"/>
      </p:guideLst>
    </p:cSldViewPr>
  </p:slide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slide" Target="slides/slide1.xml"/><Relationship Id="rId3" Type="http://schemas.openxmlformats.org/officeDocument/2006/relationships/slideMaster" Target="slideMasters/slideMaster2.xml"/><Relationship Id="rId2" Type="http://schemas.openxmlformats.org/officeDocument/2006/relationships/theme" Target="theme/theme1.xml"/><Relationship Id="rId13" Type="http://schemas.openxmlformats.org/officeDocument/2006/relationships/tableStyles" Target="tableStyles.xml"/><Relationship Id="rId12" Type="http://schemas.openxmlformats.org/officeDocument/2006/relationships/viewProps" Target="viewProps.xml"/><Relationship Id="rId11" Type="http://schemas.openxmlformats.org/officeDocument/2006/relationships/presProps" Target="presProps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100"/>
            </a:lvl1pPr>
            <a:lvl2pPr marL="342900" indent="0">
              <a:buNone/>
              <a:defRPr sz="1800"/>
            </a:lvl2pPr>
            <a:lvl3pPr marL="685800" indent="0">
              <a:buNone/>
              <a:defRPr sz="1500"/>
            </a:lvl3pPr>
            <a:lvl4pPr marL="1028700" indent="0">
              <a:buNone/>
              <a:defRPr sz="1350"/>
            </a:lvl4pPr>
            <a:lvl5pPr marL="1371600" indent="0">
              <a:buNone/>
              <a:defRPr sz="1350"/>
            </a:lvl5pPr>
            <a:lvl6pPr marL="1714500" indent="0">
              <a:buNone/>
              <a:defRPr sz="1350"/>
            </a:lvl6pPr>
            <a:lvl7pPr marL="2057400" indent="0">
              <a:buNone/>
              <a:defRPr sz="1350"/>
            </a:lvl7pPr>
            <a:lvl8pPr marL="2400300" indent="0">
              <a:buNone/>
              <a:defRPr sz="1350"/>
            </a:lvl8pPr>
            <a:lvl9pPr marL="2743200" indent="0">
              <a:buNone/>
              <a:defRPr sz="13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1500"/>
            </a:lvl1pPr>
            <a:lvl2pPr marL="342900" indent="0">
              <a:buNone/>
              <a:defRPr sz="1350"/>
            </a:lvl2pPr>
            <a:lvl3pPr marL="685800" indent="0">
              <a:buNone/>
              <a:defRPr sz="1200"/>
            </a:lvl3pPr>
            <a:lvl4pPr marL="1028700" indent="0">
              <a:buNone/>
              <a:defRPr sz="1050"/>
            </a:lvl4pPr>
            <a:lvl5pPr marL="1371600" indent="0">
              <a:buNone/>
              <a:defRPr sz="1050"/>
            </a:lvl5pPr>
            <a:lvl6pPr marL="1714500" indent="0">
              <a:buNone/>
              <a:defRPr sz="1050"/>
            </a:lvl6pPr>
            <a:lvl7pPr marL="2057400" indent="0">
              <a:buNone/>
              <a:defRPr sz="1050"/>
            </a:lvl7pPr>
            <a:lvl8pPr marL="2400300" indent="0">
              <a:buNone/>
              <a:defRPr sz="1050"/>
            </a:lvl8pPr>
            <a:lvl9pPr marL="2743200" indent="0">
              <a:buNone/>
              <a:defRPr sz="105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20.xml"/><Relationship Id="rId8" Type="http://schemas.openxmlformats.org/officeDocument/2006/relationships/slideLayout" Target="../slideLayouts/slideLayout19.xml"/><Relationship Id="rId7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100000"/>
          </a:schemeClr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标题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/>
          <a:p>
            <a:pPr lvl="0"/>
            <a:r>
              <a:rPr lang="zh-CN" altLang="en-US"/>
              <a:t>单击此处编辑母版标题样式</a:t>
            </a:r>
            <a:endParaRPr lang="zh-CN" altLang="en-US"/>
          </a:p>
        </p:txBody>
      </p:sp>
      <p:sp>
        <p:nvSpPr>
          <p:cNvPr id="1027" name="文本占位符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lang="zh-CN" altLang="en-US"/>
              <a:t>单击此处编辑母版文本样式</a:t>
            </a:r>
            <a:endParaRPr lang="zh-CN" altLang="en-US"/>
          </a:p>
          <a:p>
            <a:pPr lvl="1"/>
            <a:r>
              <a:rPr lang="zh-CN" altLang="en-US"/>
              <a:t>第二级</a:t>
            </a:r>
            <a:endParaRPr lang="zh-CN" altLang="en-US"/>
          </a:p>
          <a:p>
            <a:pPr lvl="2"/>
            <a:r>
              <a:rPr lang="zh-CN" altLang="en-US"/>
              <a:t>第三级</a:t>
            </a:r>
            <a:endParaRPr lang="zh-CN" altLang="en-US"/>
          </a:p>
          <a:p>
            <a:pPr lvl="3"/>
            <a:r>
              <a:rPr lang="zh-CN" altLang="en-US"/>
              <a:t>第四级</a:t>
            </a:r>
            <a:endParaRPr lang="zh-CN" altLang="en-US"/>
          </a:p>
          <a:p>
            <a:pPr lvl="4"/>
            <a:r>
              <a:rPr lang="zh-CN" altLang="en-US"/>
              <a:t>第五级</a:t>
            </a:r>
            <a:endParaRPr lang="zh-CN" altLang="en-US"/>
          </a:p>
        </p:txBody>
      </p:sp>
      <p:sp>
        <p:nvSpPr>
          <p:cNvPr id="1028" name="日期占位符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29" name="页脚占位符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zh-CN" altLang="en-US">
              <a:latin typeface="Arial" panose="020B0604020202020204" pitchFamily="34" charset="0"/>
            </a:endParaRPr>
          </a:p>
        </p:txBody>
      </p:sp>
      <p:sp>
        <p:nvSpPr>
          <p:cNvPr id="1030" name="灯片编号占位符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zh-CN" altLang="en-US">
                <a:latin typeface="Arial" panose="020B0604020202020204" pitchFamily="34" charset="0"/>
              </a:rPr>
            </a:fld>
            <a:endParaRPr lang="zh-CN" altLang="en-US">
              <a:latin typeface="Arial" panose="020B0604020202020204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marL="0" lvl="0" indent="0" algn="ctr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2pPr>
      <a:lvl3pPr marL="914400" lvl="2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3pPr>
      <a:lvl4pPr marL="1371600" lvl="3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4pPr>
      <a:lvl5pPr marL="1828800" lvl="4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5pPr>
      <a:lvl6pPr marL="2286000" lvl="5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6pPr>
      <a:lvl7pPr marL="2743200" lvl="6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7pPr>
      <a:lvl8pPr marL="3200400" lvl="7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8pPr>
      <a:lvl9pPr marL="3657600" lvl="8" indent="0" algn="l" defTabSz="91440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宋体" panose="02010600030101010101" pitchFamily="2" charset="-122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.png"/><Relationship Id="rId1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ln/>
        </p:spPr>
        <p:txBody>
          <a:bodyPr anchor="ctr"/>
          <a:p>
            <a:pPr defTabSz="914400">
              <a:buClrTx/>
              <a:buSzTx/>
              <a:buFontTx/>
            </a:pPr>
            <a:r>
              <a:rPr lang="zh-CN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职业规划</a:t>
            </a:r>
            <a:endParaRPr lang="zh-CN" sz="44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ln/>
        </p:spPr>
        <p:txBody>
          <a:bodyPr/>
          <a:p>
            <a:pPr defTabSz="914400">
              <a:buClrTx/>
              <a:buSzTx/>
              <a:buFontTx/>
            </a:pPr>
            <a:endParaRPr lang="zh-CN"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buClrTx/>
              <a:buSzTx/>
              <a:buFontTx/>
            </a:pPr>
            <a:endParaRPr lang="zh-CN"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buClrTx/>
              <a:buSzTx/>
              <a:buFontTx/>
            </a:pPr>
            <a:r>
              <a:rPr lang="zh-CN" sz="3200" kern="1200" baseline="0">
                <a:latin typeface="Arial" panose="020B0604020202020204" pitchFamily="34" charset="0"/>
                <a:ea typeface="宋体" panose="02010600030101010101" pitchFamily="2" charset="-122"/>
              </a:rPr>
              <a:t>                               讲师：王朝阳</a:t>
            </a:r>
            <a:endParaRPr lang="zh-CN"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518160"/>
            <a:ext cx="7772400" cy="5371465"/>
          </a:xfrm>
        </p:spPr>
        <p:txBody>
          <a:bodyPr anchor="ctr"/>
          <a:p>
            <a:pPr algn="l" defTabSz="914400">
              <a:buClrTx/>
              <a:buSzTx/>
              <a:buFontTx/>
            </a:pPr>
            <a:r>
              <a:rPr lang="en-US" altLang="zh-CN" sz="2800" kern="1200" baseline="0">
                <a:latin typeface="仿宋" panose="02010609060101010101" charset="-122"/>
                <a:ea typeface="仿宋" panose="02010609060101010101" charset="-122"/>
              </a:rPr>
              <a:t>                   </a:t>
            </a:r>
            <a:r>
              <a:rPr lang="zh-CN" sz="2800" kern="1200" baseline="0">
                <a:latin typeface="仿宋" panose="02010609060101010101" charset="-122"/>
                <a:ea typeface="仿宋" panose="02010609060101010101" charset="-122"/>
              </a:rPr>
              <a:t>前言 </a:t>
            </a:r>
            <a:br>
              <a:rPr lang="zh-CN" sz="2800" kern="1200" baseline="0">
                <a:latin typeface="仿宋" panose="02010609060101010101" charset="-122"/>
                <a:ea typeface="仿宋" panose="02010609060101010101" charset="-122"/>
              </a:rPr>
            </a:br>
            <a:r>
              <a:rPr lang="zh-CN" sz="2800" kern="1200" baseline="0">
                <a:latin typeface="仿宋" panose="02010609060101010101" charset="-122"/>
                <a:ea typeface="仿宋" panose="02010609060101010101" charset="-122"/>
              </a:rPr>
              <a:t>   欢迎您加入象盒平台这个大家庭。很高兴您能成为我们的一员，从现在起，您将开始接受一系列的培训，以使您在短时间内能够独立作业，进而培养专业能力。为了达到最佳的学习效果，平台将为您提供集中培训和工作中培训两大部分，本手册可以帮助您在进行工作中培训时，更好的巩固专业知识，结合工作目标，快速成长。当然，在您努力学习的同时，还会有门店商圈经理和师傅在一旁 给予您帮助，如果您在工作中遇到任何问题，可及时和他们联系，寻求帮助。</a:t>
            </a:r>
            <a:endParaRPr lang="zh-CN" sz="2800" kern="1200" baseline="0">
              <a:latin typeface="仿宋" panose="02010609060101010101" charset="-122"/>
              <a:ea typeface="仿宋" panose="02010609060101010101" charset="-122"/>
            </a:endParaRPr>
          </a:p>
        </p:txBody>
      </p: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1371600" y="5476240"/>
            <a:ext cx="6400800" cy="162560"/>
          </a:xfrm>
        </p:spPr>
        <p:txBody>
          <a:bodyPr/>
          <a:p>
            <a:pPr defTabSz="914400">
              <a:buClrTx/>
              <a:buSzTx/>
              <a:buFontTx/>
            </a:pPr>
            <a:endParaRPr lang="zh-CN"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buClrTx/>
              <a:buSzTx/>
              <a:buFontTx/>
            </a:pPr>
            <a:endParaRPr lang="zh-CN"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buClrTx/>
              <a:buSzTx/>
              <a:buFontTx/>
            </a:pPr>
            <a:r>
              <a:rPr lang="zh-CN" sz="3200" kern="1200" baseline="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endParaRPr lang="zh-CN"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1025525"/>
            <a:ext cx="7772400" cy="4209415"/>
          </a:xfrm>
        </p:spPr>
        <p:txBody>
          <a:bodyPr anchor="ctr"/>
          <a:p>
            <a:pPr algn="l" defTabSz="914400">
              <a:buClrTx/>
              <a:buSzTx/>
              <a:buFontTx/>
            </a:pPr>
            <a:r>
              <a:rPr lang="zh-CN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整体来讲房地产置业顾问大体可以分成两大板块：</a:t>
            </a:r>
            <a:br>
              <a:rPr lang="zh-CN" sz="4400" kern="1200" baseline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一、精英路线</a:t>
            </a:r>
            <a:br>
              <a:rPr lang="zh-CN" sz="4400" kern="1200" baseline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二、管理路线</a:t>
            </a:r>
            <a:endParaRPr lang="zh-CN" sz="44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1371600" y="5235575"/>
            <a:ext cx="6400800" cy="403225"/>
          </a:xfrm>
        </p:spPr>
        <p:txBody>
          <a:bodyPr/>
          <a:p>
            <a:pPr defTabSz="914400">
              <a:buClrTx/>
              <a:buSzTx/>
              <a:buFontTx/>
            </a:pPr>
            <a:endParaRPr lang="zh-CN"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buClrTx/>
              <a:buSzTx/>
              <a:buFontTx/>
            </a:pPr>
            <a:endParaRPr lang="zh-CN"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buClrTx/>
              <a:buSzTx/>
              <a:buFontTx/>
            </a:pPr>
            <a:r>
              <a:rPr lang="zh-CN" sz="3200" kern="1200" baseline="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endParaRPr lang="zh-CN"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676275"/>
            <a:ext cx="7772400" cy="4886960"/>
          </a:xfrm>
        </p:spPr>
        <p:txBody>
          <a:bodyPr anchor="ctr"/>
          <a:p>
            <a:pPr algn="l" defTabSz="914400">
              <a:buClrTx/>
              <a:buSzTx/>
              <a:buFontTx/>
            </a:pPr>
            <a:r>
              <a:rPr lang="zh-CN" sz="3200" kern="1200" baseline="0">
                <a:latin typeface="Arial" panose="020B0604020202020204" pitchFamily="34" charset="0"/>
                <a:ea typeface="宋体" panose="02010600030101010101" pitchFamily="2" charset="-122"/>
              </a:rPr>
              <a:t>不同的路线均能实现个人收入目标。一种是做经纪人，做经纪人可以赚快钱，这是由这份工作的潜规则决定的， 如果您想赚更多钱，不断开发房源、客源，努力促成看房、成交就可以了，许多 人就适合做经纪人，平台一个月做 2、3 万以上的绩优高手很多。</a:t>
            </a:r>
            <a:br>
              <a:rPr lang="zh-CN" sz="3200" kern="1200" baseline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sz="3200" kern="1200" baseline="0">
                <a:latin typeface="Arial" panose="020B0604020202020204" pitchFamily="34" charset="0"/>
                <a:ea typeface="宋体" panose="02010600030101010101" pitchFamily="2" charset="-122"/>
              </a:rPr>
              <a:t>还有一种是发 展团队，走管理路线，成为平台股东，这样也可以获得高而稳定的收入。</a:t>
            </a:r>
            <a:endParaRPr lang="zh-CN"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1371600" y="5562600"/>
            <a:ext cx="6400800" cy="76200"/>
          </a:xfrm>
        </p:spPr>
        <p:txBody>
          <a:bodyPr/>
          <a:p>
            <a:pPr defTabSz="914400">
              <a:buClrTx/>
              <a:buSzTx/>
              <a:buFontTx/>
            </a:pPr>
            <a:endParaRPr lang="zh-CN"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buClrTx/>
              <a:buSzTx/>
              <a:buFontTx/>
            </a:pPr>
            <a:endParaRPr lang="zh-CN"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buClrTx/>
              <a:buSzTx/>
              <a:buFontTx/>
            </a:pPr>
            <a:r>
              <a:rPr lang="zh-CN" sz="3200" kern="1200" baseline="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endParaRPr lang="zh-CN"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755015"/>
            <a:ext cx="7772400" cy="4683125"/>
          </a:xfrm>
        </p:spPr>
        <p:txBody>
          <a:bodyPr anchor="ctr"/>
          <a:p>
            <a:pPr defTabSz="914400">
              <a:buClrTx/>
              <a:buSzTx/>
              <a:buFontTx/>
            </a:pPr>
            <a:endParaRPr lang="zh-CN" sz="44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p>
            <a:pPr defTabSz="914400">
              <a:buClrTx/>
              <a:buSzTx/>
              <a:buFontTx/>
            </a:pPr>
            <a:endParaRPr lang="zh-CN"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buClrTx/>
              <a:buSzTx/>
              <a:buFontTx/>
            </a:pPr>
            <a:endParaRPr lang="zh-CN"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buClrTx/>
              <a:buSzTx/>
              <a:buFontTx/>
            </a:pPr>
            <a:r>
              <a:rPr lang="zh-CN" sz="3200" kern="1200" baseline="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endParaRPr lang="zh-CN"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pic>
        <p:nvPicPr>
          <p:cNvPr id="2" name="图片 1" descr="微信图片_2021031718241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5800" y="709930"/>
            <a:ext cx="7901305" cy="5437505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777875"/>
            <a:ext cx="7772400" cy="5089525"/>
          </a:xfrm>
        </p:spPr>
        <p:txBody>
          <a:bodyPr anchor="ctr"/>
          <a:p>
            <a:pPr defTabSz="914400">
              <a:buClrTx/>
              <a:buSzTx/>
              <a:buFontTx/>
            </a:pPr>
            <a:r>
              <a:rPr lang="zh-CN" sz="3200" kern="1200" baseline="0">
                <a:latin typeface="Arial" panose="020B0604020202020204" pitchFamily="34" charset="0"/>
                <a:ea typeface="宋体" panose="02010600030101010101" pitchFamily="2" charset="-122"/>
              </a:rPr>
              <a:t>后语：</a:t>
            </a:r>
            <a:br>
              <a:rPr lang="zh-CN" sz="3200" kern="1200" baseline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en-US" altLang="zh-CN" sz="3200" kern="1200" baseline="0">
                <a:latin typeface="Arial" panose="020B0604020202020204" pitchFamily="34" charset="0"/>
                <a:ea typeface="宋体" panose="02010600030101010101" pitchFamily="2" charset="-122"/>
              </a:rPr>
              <a:t>1</a:t>
            </a:r>
            <a:r>
              <a:rPr lang="zh-CN" altLang="en-US" sz="3200" kern="1200" baseline="0">
                <a:latin typeface="Arial" panose="020B0604020202020204" pitchFamily="34" charset="0"/>
                <a:ea typeface="宋体" panose="02010600030101010101" pitchFamily="2" charset="-122"/>
              </a:rPr>
              <a:t>、凡事预则立不预则废；</a:t>
            </a:r>
            <a:br>
              <a:rPr lang="zh-CN" altLang="en-US" sz="3200" kern="1200" baseline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en-US" altLang="zh-CN" sz="3200" kern="1200" baseline="0">
                <a:latin typeface="Arial" panose="020B0604020202020204" pitchFamily="34" charset="0"/>
                <a:ea typeface="宋体" panose="02010600030101010101" pitchFamily="2" charset="-122"/>
              </a:rPr>
              <a:t>2</a:t>
            </a:r>
            <a:r>
              <a:rPr lang="zh-CN" altLang="en-US" sz="3200" kern="1200" baseline="0">
                <a:latin typeface="Arial" panose="020B0604020202020204" pitchFamily="34" charset="0"/>
                <a:ea typeface="宋体" panose="02010600030101010101" pitchFamily="2" charset="-122"/>
              </a:rPr>
              <a:t>、心在何处将去往何方！</a:t>
            </a:r>
            <a:endParaRPr lang="zh-CN" altLang="en-US"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p>
            <a:pPr defTabSz="914400">
              <a:buClrTx/>
              <a:buSzTx/>
              <a:buFontTx/>
            </a:pPr>
            <a:endParaRPr lang="zh-CN"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buClrTx/>
              <a:buSzTx/>
              <a:buFontTx/>
            </a:pPr>
            <a:endParaRPr lang="zh-CN"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buClrTx/>
              <a:buSzTx/>
              <a:buFontTx/>
            </a:pPr>
            <a:r>
              <a:rPr lang="zh-CN" sz="3200" kern="1200" baseline="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endParaRPr lang="zh-CN"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/>
      <p:sp>
        <p:nvSpPr>
          <p:cNvPr id="3074" name="标题 3073"/>
          <p:cNvSpPr>
            <a:spLocks noGrp="1"/>
          </p:cNvSpPr>
          <p:nvPr>
            <p:ph type="ctrTitle"/>
          </p:nvPr>
        </p:nvSpPr>
        <p:spPr>
          <a:xfrm>
            <a:off x="685800" y="1036955"/>
            <a:ext cx="7772400" cy="4367530"/>
          </a:xfrm>
        </p:spPr>
        <p:txBody>
          <a:bodyPr anchor="ctr"/>
          <a:p>
            <a:pPr algn="l" defTabSz="914400">
              <a:buClrTx/>
              <a:buSzTx/>
              <a:buFontTx/>
            </a:pPr>
            <a:r>
              <a:rPr lang="zh-CN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结束语：</a:t>
            </a:r>
            <a:br>
              <a:rPr lang="zh-CN" sz="4400" kern="1200" baseline="0">
                <a:latin typeface="Arial" panose="020B0604020202020204" pitchFamily="34" charset="0"/>
                <a:ea typeface="宋体" panose="02010600030101010101" pitchFamily="2" charset="-122"/>
              </a:rPr>
            </a:br>
            <a:r>
              <a:rPr lang="zh-CN" sz="4400" kern="1200" baseline="0">
                <a:latin typeface="Arial" panose="020B0604020202020204" pitchFamily="34" charset="0"/>
                <a:ea typeface="宋体" panose="02010600030101010101" pitchFamily="2" charset="-122"/>
              </a:rPr>
              <a:t>希望大家都有一个好的职业的同时，更希望大家拥有一个好的职业规划。最后祝大家早日在平台收获自己想要的，健康快乐每一天。谢谢大家</a:t>
            </a:r>
            <a:endParaRPr lang="zh-CN" sz="44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075" name="副标题 3074"/>
          <p:cNvSpPr>
            <a:spLocks noGrp="1"/>
          </p:cNvSpPr>
          <p:nvPr>
            <p:ph type="subTitle" idx="1"/>
          </p:nvPr>
        </p:nvSpPr>
        <p:spPr>
          <a:xfrm>
            <a:off x="1371600" y="5735955"/>
            <a:ext cx="6400800" cy="229235"/>
          </a:xfrm>
        </p:spPr>
        <p:txBody>
          <a:bodyPr/>
          <a:p>
            <a:pPr defTabSz="914400">
              <a:buClrTx/>
              <a:buSzTx/>
              <a:buFontTx/>
            </a:pPr>
            <a:endParaRPr lang="zh-CN"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buClrTx/>
              <a:buSzTx/>
              <a:buFontTx/>
            </a:pPr>
            <a:endParaRPr lang="zh-CN"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  <a:p>
            <a:pPr defTabSz="914400">
              <a:buClrTx/>
              <a:buSzTx/>
              <a:buFontTx/>
            </a:pPr>
            <a:r>
              <a:rPr lang="zh-CN" sz="3200" kern="1200" baseline="0">
                <a:latin typeface="Arial" panose="020B0604020202020204" pitchFamily="34" charset="0"/>
                <a:ea typeface="宋体" panose="02010600030101010101" pitchFamily="2" charset="-122"/>
              </a:rPr>
              <a:t>       </a:t>
            </a:r>
            <a:endParaRPr lang="zh-CN" sz="3200" kern="1200" baseline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默认设计模板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612</Words>
  <Application>WPS 演示</Application>
  <PresentationFormat/>
  <Paragraphs>33</Paragraphs>
  <Slides>7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2</vt:i4>
      </vt:variant>
      <vt:variant>
        <vt:lpstr>幻灯片标题</vt:lpstr>
      </vt:variant>
      <vt:variant>
        <vt:i4>7</vt:i4>
      </vt:variant>
    </vt:vector>
  </HeadingPairs>
  <TitlesOfParts>
    <vt:vector size="17" baseType="lpstr">
      <vt:lpstr>Arial</vt:lpstr>
      <vt:lpstr>宋体</vt:lpstr>
      <vt:lpstr>Wingdings</vt:lpstr>
      <vt:lpstr>微软雅黑</vt:lpstr>
      <vt:lpstr>Arial Unicode MS</vt:lpstr>
      <vt:lpstr>Calibri</vt:lpstr>
      <vt:lpstr>叶根友毛笔行书2.0版</vt:lpstr>
      <vt:lpstr>仿宋</vt:lpstr>
      <vt:lpstr>默认设计模板</vt:lpstr>
      <vt:lpstr>1_默认设计模板</vt:lpstr>
      <vt:lpstr>PowerPoint 演示文稿</vt:lpstr>
      <vt:lpstr>职业规划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职业规划</dc:title>
  <dc:creator>Administrator</dc:creator>
  <cp:lastModifiedBy>Administrator</cp:lastModifiedBy>
  <cp:revision>2</cp:revision>
  <dcterms:created xsi:type="dcterms:W3CDTF">2021-03-17T10:32:45Z</dcterms:created>
  <dcterms:modified xsi:type="dcterms:W3CDTF">2021-03-17T10:33:04Z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2052-11.1.0.9999</vt:lpwstr>
  </property>
</Properties>
</file>