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8" r:id="rId5"/>
    <p:sldId id="269" r:id="rId6"/>
    <p:sldId id="268" r:id="rId7"/>
    <p:sldId id="267" r:id="rId8"/>
    <p:sldId id="266" r:id="rId9"/>
    <p:sldId id="265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ClrTx/>
              <a:buSzTx/>
              <a:buFontTx/>
            </a:pP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职业规划</a:t>
            </a:r>
            <a:endParaRPr lang="zh-CN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讲师：王朝阳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518160"/>
            <a:ext cx="7772400" cy="5371465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en-US" altLang="zh-CN" sz="2800" kern="1200" baseline="0">
                <a:latin typeface="仿宋" panose="02010609060101010101" charset="-122"/>
                <a:ea typeface="仿宋" panose="02010609060101010101" charset="-122"/>
              </a:rPr>
              <a:t>                   </a:t>
            </a:r>
            <a:r>
              <a:rPr lang="zh-CN" sz="2800" kern="1200" baseline="0">
                <a:latin typeface="仿宋" panose="02010609060101010101" charset="-122"/>
                <a:ea typeface="仿宋" panose="02010609060101010101" charset="-122"/>
              </a:rPr>
              <a:t>前言 </a:t>
            </a:r>
            <a:br>
              <a:rPr lang="zh-CN" sz="2800" kern="1200" baseline="0">
                <a:latin typeface="仿宋" panose="02010609060101010101" charset="-122"/>
                <a:ea typeface="仿宋" panose="02010609060101010101" charset="-122"/>
              </a:rPr>
            </a:br>
            <a:r>
              <a:rPr lang="zh-CN" sz="2800" kern="1200" baseline="0">
                <a:latin typeface="仿宋" panose="02010609060101010101" charset="-122"/>
                <a:ea typeface="仿宋" panose="02010609060101010101" charset="-122"/>
              </a:rPr>
              <a:t>   欢迎您加入象盒平台这个大家庭。很高兴您能成为我们的一员，从现在起，您将开始接受一系列的培训，以使您在短时间内能够独立作业，进而培养专业能力。为了达到最佳的学习效果，平台将为您提供集中培训和工作中培训两大部分，本手册可以帮助您在进行工作中培训时，更好的巩固专业知识，结合工作目标，快速成长。当然，在您努力学习的同时，还会有门店商圈经理和师傅在一旁 给予您帮助，如果您在工作中遇到任何问题，可及时和他们联系，寻求帮助。</a:t>
            </a:r>
            <a:endParaRPr lang="zh-CN" sz="2800" kern="1200" baseline="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5476240"/>
            <a:ext cx="6400800" cy="162560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1025525"/>
            <a:ext cx="7772400" cy="4209415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整体来讲房地产置业顾问大体可以分成两大板块：</a:t>
            </a:r>
            <a:b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一、精英路线</a:t>
            </a:r>
            <a:b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二、管理路线</a:t>
            </a:r>
            <a:endParaRPr lang="zh-CN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5235575"/>
            <a:ext cx="6400800" cy="403225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676275"/>
            <a:ext cx="7772400" cy="4886960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不同的路线均能实现个人收入目标。一种是做经纪人，做经纪人可以赚快钱，这是由这份工作的潜规则决定的， 如果您想赚更多钱，不断开发房源、客源，努力促成看房、成交就可以了，许多 人就适合做经纪人，平台一个月做 2、3 万以上的绩优高手很多。</a:t>
            </a:r>
            <a:b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还有一种是发 展团队，走管理路线，成为平台股东，这样也可以获得高而稳定的收入。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76200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755015"/>
            <a:ext cx="7772400" cy="4683125"/>
          </a:xfrm>
        </p:spPr>
        <p:txBody>
          <a:bodyPr anchor="ctr"/>
          <a:p>
            <a:pPr defTabSz="914400">
              <a:buClrTx/>
              <a:buSzTx/>
              <a:buFontTx/>
            </a:pPr>
            <a:endParaRPr lang="zh-CN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微信图片_202103171824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09930"/>
            <a:ext cx="7901305" cy="54375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777875"/>
            <a:ext cx="7772400" cy="5089525"/>
          </a:xfrm>
        </p:spPr>
        <p:txBody>
          <a:bodyPr anchor="ctr"/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后语：</a:t>
            </a:r>
            <a:b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、凡事预则立不预则废；</a:t>
            </a:r>
            <a:br>
              <a:rPr lang="zh-CN" altLang="en-US" sz="32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、心在何处将去往何方！</a:t>
            </a:r>
            <a:endParaRPr lang="zh-CN" altLang="en-US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1036955"/>
            <a:ext cx="7772400" cy="4367530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结束语：</a:t>
            </a:r>
            <a:b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希望大家都有一个好的职业的同时，更希望大家拥有一个好的职业规划。最后祝大家早日在平台收获自己想要的，健康快乐每一天。谢谢大家</a:t>
            </a:r>
            <a:endParaRPr lang="zh-CN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5735955"/>
            <a:ext cx="6400800" cy="229235"/>
          </a:xfrm>
        </p:spPr>
        <p:txBody>
          <a:bodyPr/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zh-CN"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WPS 演示</Application>
  <PresentationFormat/>
  <Paragraphs>33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Arial Unicode MS</vt:lpstr>
      <vt:lpstr>Calibri</vt:lpstr>
      <vt:lpstr>叶根友毛笔行书2.0版</vt:lpstr>
      <vt:lpstr>仿宋</vt:lpstr>
      <vt:lpstr>默认设计模板</vt:lpstr>
      <vt:lpstr>1_默认设计模板</vt:lpstr>
      <vt:lpstr>PowerPoint 演示文稿</vt:lpstr>
      <vt:lpstr>职业规划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职业规划</dc:title>
  <dc:creator>Administrator</dc:creator>
  <cp:lastModifiedBy>Administrator</cp:lastModifiedBy>
  <cp:revision>2</cp:revision>
  <dcterms:created xsi:type="dcterms:W3CDTF">2021-03-17T10:32:45Z</dcterms:created>
  <dcterms:modified xsi:type="dcterms:W3CDTF">2021-03-17T10:33:04Z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